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63" r:id="rId5"/>
    <p:sldId id="264" r:id="rId6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3E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540" y="6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550" b="0" i="0">
                <a:solidFill>
                  <a:srgbClr val="1A3C8E"/>
                </a:solidFill>
                <a:latin typeface="Helvetica Neue"/>
                <a:cs typeface="Helvetica Neu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CAF5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947228" y="5235"/>
            <a:ext cx="6459220" cy="11303635"/>
          </a:xfrm>
          <a:custGeom>
            <a:avLst/>
            <a:gdLst/>
            <a:ahLst/>
            <a:cxnLst/>
            <a:rect l="l" t="t" r="r" b="b"/>
            <a:pathLst>
              <a:path w="6459219" h="11303635">
                <a:moveTo>
                  <a:pt x="6458869" y="0"/>
                </a:moveTo>
                <a:lnTo>
                  <a:pt x="397221" y="0"/>
                </a:lnTo>
                <a:lnTo>
                  <a:pt x="385487" y="32635"/>
                </a:lnTo>
                <a:lnTo>
                  <a:pt x="362107" y="99185"/>
                </a:lnTo>
                <a:lnTo>
                  <a:pt x="338899" y="167407"/>
                </a:lnTo>
                <a:lnTo>
                  <a:pt x="315927" y="237262"/>
                </a:lnTo>
                <a:lnTo>
                  <a:pt x="293256" y="308710"/>
                </a:lnTo>
                <a:lnTo>
                  <a:pt x="270950" y="381710"/>
                </a:lnTo>
                <a:lnTo>
                  <a:pt x="259953" y="418780"/>
                </a:lnTo>
                <a:lnTo>
                  <a:pt x="249072" y="456224"/>
                </a:lnTo>
                <a:lnTo>
                  <a:pt x="238314" y="494036"/>
                </a:lnTo>
                <a:lnTo>
                  <a:pt x="227687" y="532212"/>
                </a:lnTo>
                <a:lnTo>
                  <a:pt x="217199" y="570746"/>
                </a:lnTo>
                <a:lnTo>
                  <a:pt x="206859" y="609633"/>
                </a:lnTo>
                <a:lnTo>
                  <a:pt x="196674" y="648870"/>
                </a:lnTo>
                <a:lnTo>
                  <a:pt x="186652" y="688449"/>
                </a:lnTo>
                <a:lnTo>
                  <a:pt x="176801" y="728368"/>
                </a:lnTo>
                <a:lnTo>
                  <a:pt x="167130" y="768620"/>
                </a:lnTo>
                <a:lnTo>
                  <a:pt x="157646" y="809201"/>
                </a:lnTo>
                <a:lnTo>
                  <a:pt x="148357" y="850105"/>
                </a:lnTo>
                <a:lnTo>
                  <a:pt x="139272" y="891329"/>
                </a:lnTo>
                <a:lnTo>
                  <a:pt x="130398" y="932866"/>
                </a:lnTo>
                <a:lnTo>
                  <a:pt x="121744" y="974712"/>
                </a:lnTo>
                <a:lnTo>
                  <a:pt x="113317" y="1016862"/>
                </a:lnTo>
                <a:lnTo>
                  <a:pt x="105125" y="1059311"/>
                </a:lnTo>
                <a:lnTo>
                  <a:pt x="97177" y="1102054"/>
                </a:lnTo>
                <a:lnTo>
                  <a:pt x="89481" y="1145086"/>
                </a:lnTo>
                <a:lnTo>
                  <a:pt x="82043" y="1188402"/>
                </a:lnTo>
                <a:lnTo>
                  <a:pt x="74874" y="1231997"/>
                </a:lnTo>
                <a:lnTo>
                  <a:pt x="67980" y="1275866"/>
                </a:lnTo>
                <a:lnTo>
                  <a:pt x="61369" y="1320005"/>
                </a:lnTo>
                <a:lnTo>
                  <a:pt x="55050" y="1364408"/>
                </a:lnTo>
                <a:lnTo>
                  <a:pt x="49030" y="1409070"/>
                </a:lnTo>
                <a:lnTo>
                  <a:pt x="43318" y="1453986"/>
                </a:lnTo>
                <a:lnTo>
                  <a:pt x="37922" y="1499151"/>
                </a:lnTo>
                <a:lnTo>
                  <a:pt x="32849" y="1544561"/>
                </a:lnTo>
                <a:lnTo>
                  <a:pt x="28108" y="1590211"/>
                </a:lnTo>
                <a:lnTo>
                  <a:pt x="23707" y="1636095"/>
                </a:lnTo>
                <a:lnTo>
                  <a:pt x="19653" y="1682208"/>
                </a:lnTo>
                <a:lnTo>
                  <a:pt x="15955" y="1728546"/>
                </a:lnTo>
                <a:lnTo>
                  <a:pt x="12620" y="1775103"/>
                </a:lnTo>
                <a:lnTo>
                  <a:pt x="9658" y="1821875"/>
                </a:lnTo>
                <a:lnTo>
                  <a:pt x="7075" y="1868857"/>
                </a:lnTo>
                <a:lnTo>
                  <a:pt x="4879" y="1916043"/>
                </a:lnTo>
                <a:lnTo>
                  <a:pt x="3080" y="1963429"/>
                </a:lnTo>
                <a:lnTo>
                  <a:pt x="1684" y="2011010"/>
                </a:lnTo>
                <a:lnTo>
                  <a:pt x="700" y="2058780"/>
                </a:lnTo>
                <a:lnTo>
                  <a:pt x="136" y="2106736"/>
                </a:lnTo>
                <a:lnTo>
                  <a:pt x="0" y="2154871"/>
                </a:lnTo>
                <a:lnTo>
                  <a:pt x="299" y="2203181"/>
                </a:lnTo>
                <a:lnTo>
                  <a:pt x="1042" y="2251661"/>
                </a:lnTo>
                <a:lnTo>
                  <a:pt x="2238" y="2300306"/>
                </a:lnTo>
                <a:lnTo>
                  <a:pt x="3893" y="2349111"/>
                </a:lnTo>
                <a:lnTo>
                  <a:pt x="6016" y="2398071"/>
                </a:lnTo>
                <a:lnTo>
                  <a:pt x="8615" y="2447182"/>
                </a:lnTo>
                <a:lnTo>
                  <a:pt x="11697" y="2496437"/>
                </a:lnTo>
                <a:lnTo>
                  <a:pt x="15272" y="2545833"/>
                </a:lnTo>
                <a:lnTo>
                  <a:pt x="19347" y="2595363"/>
                </a:lnTo>
                <a:lnTo>
                  <a:pt x="23930" y="2645024"/>
                </a:lnTo>
                <a:lnTo>
                  <a:pt x="29029" y="2694811"/>
                </a:lnTo>
                <a:lnTo>
                  <a:pt x="34651" y="2744717"/>
                </a:lnTo>
                <a:lnTo>
                  <a:pt x="40806" y="2794739"/>
                </a:lnTo>
                <a:lnTo>
                  <a:pt x="47501" y="2844871"/>
                </a:lnTo>
                <a:lnTo>
                  <a:pt x="54744" y="2895109"/>
                </a:lnTo>
                <a:lnTo>
                  <a:pt x="62543" y="2945447"/>
                </a:lnTo>
                <a:lnTo>
                  <a:pt x="70906" y="2995881"/>
                </a:lnTo>
                <a:lnTo>
                  <a:pt x="79841" y="3046405"/>
                </a:lnTo>
                <a:lnTo>
                  <a:pt x="89357" y="3097015"/>
                </a:lnTo>
                <a:lnTo>
                  <a:pt x="99460" y="3147706"/>
                </a:lnTo>
                <a:lnTo>
                  <a:pt x="110160" y="3198472"/>
                </a:lnTo>
                <a:lnTo>
                  <a:pt x="121464" y="3249309"/>
                </a:lnTo>
                <a:lnTo>
                  <a:pt x="133380" y="3300211"/>
                </a:lnTo>
                <a:lnTo>
                  <a:pt x="145916" y="3351175"/>
                </a:lnTo>
                <a:lnTo>
                  <a:pt x="159080" y="3402194"/>
                </a:lnTo>
                <a:lnTo>
                  <a:pt x="172881" y="3453264"/>
                </a:lnTo>
                <a:lnTo>
                  <a:pt x="187326" y="3504380"/>
                </a:lnTo>
                <a:lnTo>
                  <a:pt x="202423" y="3555537"/>
                </a:lnTo>
                <a:lnTo>
                  <a:pt x="218181" y="3606730"/>
                </a:lnTo>
                <a:lnTo>
                  <a:pt x="234606" y="3657953"/>
                </a:lnTo>
                <a:lnTo>
                  <a:pt x="251709" y="3709203"/>
                </a:lnTo>
                <a:lnTo>
                  <a:pt x="269495" y="3760474"/>
                </a:lnTo>
                <a:lnTo>
                  <a:pt x="287974" y="3811761"/>
                </a:lnTo>
                <a:lnTo>
                  <a:pt x="307153" y="3863060"/>
                </a:lnTo>
                <a:lnTo>
                  <a:pt x="327041" y="3914364"/>
                </a:lnTo>
                <a:lnTo>
                  <a:pt x="347645" y="3965670"/>
                </a:lnTo>
                <a:lnTo>
                  <a:pt x="368973" y="4016972"/>
                </a:lnTo>
                <a:lnTo>
                  <a:pt x="391034" y="4068265"/>
                </a:lnTo>
                <a:lnTo>
                  <a:pt x="413835" y="4119544"/>
                </a:lnTo>
                <a:lnTo>
                  <a:pt x="437385" y="4170805"/>
                </a:lnTo>
                <a:lnTo>
                  <a:pt x="461691" y="4222043"/>
                </a:lnTo>
                <a:lnTo>
                  <a:pt x="486762" y="4273251"/>
                </a:lnTo>
                <a:lnTo>
                  <a:pt x="512605" y="4324427"/>
                </a:lnTo>
                <a:lnTo>
                  <a:pt x="539229" y="4375564"/>
                </a:lnTo>
                <a:lnTo>
                  <a:pt x="566642" y="4426657"/>
                </a:lnTo>
                <a:lnTo>
                  <a:pt x="594851" y="4477702"/>
                </a:lnTo>
                <a:lnTo>
                  <a:pt x="623864" y="4528694"/>
                </a:lnTo>
                <a:lnTo>
                  <a:pt x="653690" y="4579627"/>
                </a:lnTo>
                <a:lnTo>
                  <a:pt x="684337" y="4630497"/>
                </a:lnTo>
                <a:lnTo>
                  <a:pt x="715812" y="4681299"/>
                </a:lnTo>
                <a:lnTo>
                  <a:pt x="748124" y="4732028"/>
                </a:lnTo>
                <a:lnTo>
                  <a:pt x="781281" y="4782678"/>
                </a:lnTo>
                <a:lnTo>
                  <a:pt x="815290" y="4833246"/>
                </a:lnTo>
                <a:lnTo>
                  <a:pt x="878440" y="4924566"/>
                </a:lnTo>
                <a:lnTo>
                  <a:pt x="906280" y="4965659"/>
                </a:lnTo>
                <a:lnTo>
                  <a:pt x="933682" y="5006999"/>
                </a:lnTo>
                <a:lnTo>
                  <a:pt x="960648" y="5048583"/>
                </a:lnTo>
                <a:lnTo>
                  <a:pt x="987181" y="5090408"/>
                </a:lnTo>
                <a:lnTo>
                  <a:pt x="1013283" y="5132470"/>
                </a:lnTo>
                <a:lnTo>
                  <a:pt x="1038955" y="5174766"/>
                </a:lnTo>
                <a:lnTo>
                  <a:pt x="1064201" y="5217292"/>
                </a:lnTo>
                <a:lnTo>
                  <a:pt x="1089023" y="5260044"/>
                </a:lnTo>
                <a:lnTo>
                  <a:pt x="1113422" y="5303020"/>
                </a:lnTo>
                <a:lnTo>
                  <a:pt x="1137402" y="5346215"/>
                </a:lnTo>
                <a:lnTo>
                  <a:pt x="1160963" y="5389626"/>
                </a:lnTo>
                <a:lnTo>
                  <a:pt x="1184109" y="5433250"/>
                </a:lnTo>
                <a:lnTo>
                  <a:pt x="1206842" y="5477082"/>
                </a:lnTo>
                <a:lnTo>
                  <a:pt x="1229163" y="5521120"/>
                </a:lnTo>
                <a:lnTo>
                  <a:pt x="1251076" y="5565361"/>
                </a:lnTo>
                <a:lnTo>
                  <a:pt x="1272582" y="5609799"/>
                </a:lnTo>
                <a:lnTo>
                  <a:pt x="1293684" y="5654433"/>
                </a:lnTo>
                <a:lnTo>
                  <a:pt x="1314383" y="5699258"/>
                </a:lnTo>
                <a:lnTo>
                  <a:pt x="1334682" y="5744271"/>
                </a:lnTo>
                <a:lnTo>
                  <a:pt x="1354584" y="5789469"/>
                </a:lnTo>
                <a:lnTo>
                  <a:pt x="1374090" y="5834847"/>
                </a:lnTo>
                <a:lnTo>
                  <a:pt x="1393203" y="5880403"/>
                </a:lnTo>
                <a:lnTo>
                  <a:pt x="1411925" y="5926133"/>
                </a:lnTo>
                <a:lnTo>
                  <a:pt x="1430258" y="5972033"/>
                </a:lnTo>
                <a:lnTo>
                  <a:pt x="1448205" y="6018100"/>
                </a:lnTo>
                <a:lnTo>
                  <a:pt x="1465767" y="6064330"/>
                </a:lnTo>
                <a:lnTo>
                  <a:pt x="1482946" y="6110720"/>
                </a:lnTo>
                <a:lnTo>
                  <a:pt x="1499746" y="6157266"/>
                </a:lnTo>
                <a:lnTo>
                  <a:pt x="1516169" y="6203966"/>
                </a:lnTo>
                <a:lnTo>
                  <a:pt x="1532216" y="6250814"/>
                </a:lnTo>
                <a:lnTo>
                  <a:pt x="1547889" y="6297809"/>
                </a:lnTo>
                <a:lnTo>
                  <a:pt x="1563192" y="6344945"/>
                </a:lnTo>
                <a:lnTo>
                  <a:pt x="1578126" y="6392220"/>
                </a:lnTo>
                <a:lnTo>
                  <a:pt x="1592693" y="6439631"/>
                </a:lnTo>
                <a:lnTo>
                  <a:pt x="1606896" y="6487173"/>
                </a:lnTo>
                <a:lnTo>
                  <a:pt x="1620737" y="6534844"/>
                </a:lnTo>
                <a:lnTo>
                  <a:pt x="1634218" y="6582639"/>
                </a:lnTo>
                <a:lnTo>
                  <a:pt x="1647341" y="6630555"/>
                </a:lnTo>
                <a:lnTo>
                  <a:pt x="1660109" y="6678590"/>
                </a:lnTo>
                <a:lnTo>
                  <a:pt x="1672524" y="6726738"/>
                </a:lnTo>
                <a:lnTo>
                  <a:pt x="1684588" y="6774997"/>
                </a:lnTo>
                <a:lnTo>
                  <a:pt x="1696303" y="6823363"/>
                </a:lnTo>
                <a:lnTo>
                  <a:pt x="1707671" y="6871832"/>
                </a:lnTo>
                <a:lnTo>
                  <a:pt x="1718696" y="6920402"/>
                </a:lnTo>
                <a:lnTo>
                  <a:pt x="1729378" y="6969068"/>
                </a:lnTo>
                <a:lnTo>
                  <a:pt x="1739720" y="7017828"/>
                </a:lnTo>
                <a:lnTo>
                  <a:pt x="1749725" y="7066677"/>
                </a:lnTo>
                <a:lnTo>
                  <a:pt x="1759395" y="7115612"/>
                </a:lnTo>
                <a:lnTo>
                  <a:pt x="1768731" y="7164629"/>
                </a:lnTo>
                <a:lnTo>
                  <a:pt x="1777736" y="7213726"/>
                </a:lnTo>
                <a:lnTo>
                  <a:pt x="1786413" y="7262898"/>
                </a:lnTo>
                <a:lnTo>
                  <a:pt x="1794764" y="7312142"/>
                </a:lnTo>
                <a:lnTo>
                  <a:pt x="1802790" y="7361454"/>
                </a:lnTo>
                <a:lnTo>
                  <a:pt x="1810494" y="7410832"/>
                </a:lnTo>
                <a:lnTo>
                  <a:pt x="1817878" y="7460271"/>
                </a:lnTo>
                <a:lnTo>
                  <a:pt x="1824945" y="7509768"/>
                </a:lnTo>
                <a:lnTo>
                  <a:pt x="1831696" y="7559319"/>
                </a:lnTo>
                <a:lnTo>
                  <a:pt x="1838135" y="7608921"/>
                </a:lnTo>
                <a:lnTo>
                  <a:pt x="1844262" y="7658571"/>
                </a:lnTo>
                <a:lnTo>
                  <a:pt x="1850081" y="7708264"/>
                </a:lnTo>
                <a:lnTo>
                  <a:pt x="1855594" y="7757998"/>
                </a:lnTo>
                <a:lnTo>
                  <a:pt x="1860802" y="7807769"/>
                </a:lnTo>
                <a:lnTo>
                  <a:pt x="1865709" y="7857573"/>
                </a:lnTo>
                <a:lnTo>
                  <a:pt x="1870315" y="7907407"/>
                </a:lnTo>
                <a:lnTo>
                  <a:pt x="1874625" y="7957267"/>
                </a:lnTo>
                <a:lnTo>
                  <a:pt x="1878639" y="8007150"/>
                </a:lnTo>
                <a:lnTo>
                  <a:pt x="1882359" y="8057053"/>
                </a:lnTo>
                <a:lnTo>
                  <a:pt x="1885790" y="8106971"/>
                </a:lnTo>
                <a:lnTo>
                  <a:pt x="1888931" y="8156901"/>
                </a:lnTo>
                <a:lnTo>
                  <a:pt x="1891786" y="8206840"/>
                </a:lnTo>
                <a:lnTo>
                  <a:pt x="1894357" y="8256784"/>
                </a:lnTo>
                <a:lnTo>
                  <a:pt x="1896647" y="8306731"/>
                </a:lnTo>
                <a:lnTo>
                  <a:pt x="1898656" y="8356675"/>
                </a:lnTo>
                <a:lnTo>
                  <a:pt x="1900388" y="8406614"/>
                </a:lnTo>
                <a:lnTo>
                  <a:pt x="1901845" y="8456544"/>
                </a:lnTo>
                <a:lnTo>
                  <a:pt x="1903029" y="8506462"/>
                </a:lnTo>
                <a:lnTo>
                  <a:pt x="1903942" y="8556364"/>
                </a:lnTo>
                <a:lnTo>
                  <a:pt x="1904587" y="8606246"/>
                </a:lnTo>
                <a:lnTo>
                  <a:pt x="1904965" y="8656106"/>
                </a:lnTo>
                <a:lnTo>
                  <a:pt x="1905079" y="8705939"/>
                </a:lnTo>
                <a:lnTo>
                  <a:pt x="1904932" y="8755743"/>
                </a:lnTo>
                <a:lnTo>
                  <a:pt x="1904524" y="8805513"/>
                </a:lnTo>
                <a:lnTo>
                  <a:pt x="1903860" y="8855246"/>
                </a:lnTo>
                <a:lnTo>
                  <a:pt x="1902940" y="8904938"/>
                </a:lnTo>
                <a:lnTo>
                  <a:pt x="1901767" y="8954587"/>
                </a:lnTo>
                <a:lnTo>
                  <a:pt x="1900344" y="9004188"/>
                </a:lnTo>
                <a:lnTo>
                  <a:pt x="1898672" y="9053738"/>
                </a:lnTo>
                <a:lnTo>
                  <a:pt x="1896754" y="9103234"/>
                </a:lnTo>
                <a:lnTo>
                  <a:pt x="1894592" y="9152672"/>
                </a:lnTo>
                <a:lnTo>
                  <a:pt x="1892188" y="9202048"/>
                </a:lnTo>
                <a:lnTo>
                  <a:pt x="1889544" y="9251359"/>
                </a:lnTo>
                <a:lnTo>
                  <a:pt x="1886663" y="9300601"/>
                </a:lnTo>
                <a:lnTo>
                  <a:pt x="1883547" y="9349772"/>
                </a:lnTo>
                <a:lnTo>
                  <a:pt x="1880199" y="9398867"/>
                </a:lnTo>
                <a:lnTo>
                  <a:pt x="1876619" y="9447883"/>
                </a:lnTo>
                <a:lnTo>
                  <a:pt x="1872811" y="9496816"/>
                </a:lnTo>
                <a:lnTo>
                  <a:pt x="1868777" y="9545663"/>
                </a:lnTo>
                <a:lnTo>
                  <a:pt x="1864519" y="9594420"/>
                </a:lnTo>
                <a:lnTo>
                  <a:pt x="1860039" y="9643085"/>
                </a:lnTo>
                <a:lnTo>
                  <a:pt x="1855340" y="9691652"/>
                </a:lnTo>
                <a:lnTo>
                  <a:pt x="1850423" y="9740120"/>
                </a:lnTo>
                <a:lnTo>
                  <a:pt x="1845291" y="9788484"/>
                </a:lnTo>
                <a:lnTo>
                  <a:pt x="1839947" y="9836740"/>
                </a:lnTo>
                <a:lnTo>
                  <a:pt x="1834392" y="9884886"/>
                </a:lnTo>
                <a:lnTo>
                  <a:pt x="1828628" y="9932918"/>
                </a:lnTo>
                <a:lnTo>
                  <a:pt x="1822658" y="9980831"/>
                </a:lnTo>
                <a:lnTo>
                  <a:pt x="1816485" y="10028624"/>
                </a:lnTo>
                <a:lnTo>
                  <a:pt x="1810109" y="10076292"/>
                </a:lnTo>
                <a:lnTo>
                  <a:pt x="1803535" y="10123831"/>
                </a:lnTo>
                <a:lnTo>
                  <a:pt x="1796763" y="10171239"/>
                </a:lnTo>
                <a:lnTo>
                  <a:pt x="1789796" y="10218512"/>
                </a:lnTo>
                <a:lnTo>
                  <a:pt x="1782636" y="10265645"/>
                </a:lnTo>
                <a:lnTo>
                  <a:pt x="1775286" y="10312637"/>
                </a:lnTo>
                <a:lnTo>
                  <a:pt x="1767747" y="10359482"/>
                </a:lnTo>
                <a:lnTo>
                  <a:pt x="1760022" y="10406178"/>
                </a:lnTo>
                <a:lnTo>
                  <a:pt x="1752114" y="10452721"/>
                </a:lnTo>
                <a:lnTo>
                  <a:pt x="1744023" y="10499108"/>
                </a:lnTo>
                <a:lnTo>
                  <a:pt x="1735754" y="10545335"/>
                </a:lnTo>
                <a:lnTo>
                  <a:pt x="1727307" y="10591398"/>
                </a:lnTo>
                <a:lnTo>
                  <a:pt x="1718685" y="10637295"/>
                </a:lnTo>
                <a:lnTo>
                  <a:pt x="1709890" y="10683021"/>
                </a:lnTo>
                <a:lnTo>
                  <a:pt x="1700925" y="10728573"/>
                </a:lnTo>
                <a:lnTo>
                  <a:pt x="1691792" y="10773947"/>
                </a:lnTo>
                <a:lnTo>
                  <a:pt x="1682492" y="10819141"/>
                </a:lnTo>
                <a:lnTo>
                  <a:pt x="1673029" y="10864150"/>
                </a:lnTo>
                <a:lnTo>
                  <a:pt x="1663404" y="10908971"/>
                </a:lnTo>
                <a:lnTo>
                  <a:pt x="1653620" y="10953601"/>
                </a:lnTo>
                <a:lnTo>
                  <a:pt x="1643679" y="10998035"/>
                </a:lnTo>
                <a:lnTo>
                  <a:pt x="1633583" y="11042271"/>
                </a:lnTo>
                <a:lnTo>
                  <a:pt x="1623334" y="11086305"/>
                </a:lnTo>
                <a:lnTo>
                  <a:pt x="1612934" y="11130133"/>
                </a:lnTo>
                <a:lnTo>
                  <a:pt x="1602387" y="11173752"/>
                </a:lnTo>
                <a:lnTo>
                  <a:pt x="1591693" y="11217159"/>
                </a:lnTo>
                <a:lnTo>
                  <a:pt x="1580856" y="11260349"/>
                </a:lnTo>
                <a:lnTo>
                  <a:pt x="1569877" y="11303320"/>
                </a:lnTo>
                <a:lnTo>
                  <a:pt x="6458869" y="11303320"/>
                </a:lnTo>
                <a:lnTo>
                  <a:pt x="6458869" y="0"/>
                </a:lnTo>
                <a:close/>
              </a:path>
            </a:pathLst>
          </a:custGeom>
          <a:solidFill>
            <a:srgbClr val="4FD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49912" y="5235"/>
            <a:ext cx="8854188" cy="11303321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117590" y="5242"/>
            <a:ext cx="6986510" cy="1130331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1550" b="0" i="0">
                <a:solidFill>
                  <a:srgbClr val="1A3C8E"/>
                </a:solidFill>
                <a:latin typeface="Helvetica Neue"/>
                <a:cs typeface="Helvetica Neu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1550" b="0" i="0">
                <a:solidFill>
                  <a:srgbClr val="1A3C8E"/>
                </a:solidFill>
                <a:latin typeface="Helvetica Neue"/>
                <a:cs typeface="Helvetica Neu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1550" b="0" i="0">
                <a:solidFill>
                  <a:srgbClr val="1A3C8E"/>
                </a:solidFill>
                <a:latin typeface="Helvetica Neue"/>
                <a:cs typeface="Helvetica Neu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1C3E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80979" y="2147227"/>
            <a:ext cx="5210810" cy="3303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550" b="0" i="0">
                <a:solidFill>
                  <a:srgbClr val="1A3C8E"/>
                </a:solidFill>
                <a:latin typeface="Helvetica Neue"/>
                <a:cs typeface="Helvetica Neu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250C4-F78B-D7EA-9E32-14491E8CC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A0BC1875-C9FA-34C9-2138-DBAB8BF5384A}"/>
              </a:ext>
            </a:extLst>
          </p:cNvPr>
          <p:cNvSpPr txBox="1"/>
          <p:nvPr/>
        </p:nvSpPr>
        <p:spPr>
          <a:xfrm>
            <a:off x="11104658" y="3536132"/>
            <a:ext cx="2051685" cy="1256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535"/>
              </a:lnSpc>
              <a:spcBef>
                <a:spcPts val="105"/>
              </a:spcBef>
            </a:pPr>
            <a:r>
              <a:rPr sz="2300" b="1">
                <a:solidFill>
                  <a:srgbClr val="253F8A"/>
                </a:solidFill>
                <a:latin typeface="Helvetica Neue Condensed Bold"/>
                <a:cs typeface="Helvetica Neue Condensed Bold"/>
              </a:rPr>
              <a:t>TO</a:t>
            </a:r>
            <a:r>
              <a:rPr sz="2300" b="1" spc="95">
                <a:solidFill>
                  <a:srgbClr val="253F8A"/>
                </a:solidFill>
                <a:latin typeface="Helvetica Neue Condensed Bold"/>
                <a:cs typeface="Helvetica Neue Condensed Bold"/>
              </a:rPr>
              <a:t> </a:t>
            </a:r>
            <a:r>
              <a:rPr sz="2300" b="1">
                <a:solidFill>
                  <a:srgbClr val="253F8A"/>
                </a:solidFill>
                <a:latin typeface="Helvetica Neue Condensed Bold"/>
                <a:cs typeface="Helvetica Neue Condensed Bold"/>
              </a:rPr>
              <a:t>THE</a:t>
            </a:r>
            <a:r>
              <a:rPr sz="2300" b="1" spc="185">
                <a:solidFill>
                  <a:srgbClr val="253F8A"/>
                </a:solidFill>
                <a:latin typeface="Helvetica Neue Condensed Bold"/>
                <a:cs typeface="Helvetica Neue Condensed Bold"/>
              </a:rPr>
              <a:t> </a:t>
            </a:r>
            <a:r>
              <a:rPr sz="2300" b="1" spc="35">
                <a:solidFill>
                  <a:srgbClr val="253F8A"/>
                </a:solidFill>
                <a:latin typeface="Helvetica Neue Condensed Bold"/>
                <a:cs typeface="Helvetica Neue Condensed Bold"/>
              </a:rPr>
              <a:t>FIRE:</a:t>
            </a:r>
            <a:endParaRPr sz="2300">
              <a:latin typeface="Helvetica Neue Condensed Bold"/>
              <a:cs typeface="Helvetica Neue Condensed Bold"/>
            </a:endParaRPr>
          </a:p>
          <a:p>
            <a:pPr marL="12700" marR="5080">
              <a:lnSpc>
                <a:spcPts val="2310"/>
              </a:lnSpc>
              <a:spcBef>
                <a:spcPts val="225"/>
              </a:spcBef>
            </a:pPr>
            <a:r>
              <a:rPr sz="2300" b="1" spc="-10">
                <a:solidFill>
                  <a:srgbClr val="253F8A"/>
                </a:solidFill>
                <a:latin typeface="Helvetica Neue Condensed Bold"/>
                <a:cs typeface="Helvetica Neue Condensed Bold"/>
              </a:rPr>
              <a:t>STRENGTHENING OCCUPATIONAL HYGIENE</a:t>
            </a:r>
            <a:endParaRPr sz="2300">
              <a:latin typeface="Helvetica Neue Condensed Bold"/>
              <a:cs typeface="Helvetica Neue Condensed Bold"/>
            </a:endParaRPr>
          </a:p>
        </p:txBody>
      </p:sp>
      <p:sp>
        <p:nvSpPr>
          <p:cNvPr id="47" name="object 47">
            <a:extLst>
              <a:ext uri="{FF2B5EF4-FFF2-40B4-BE49-F238E27FC236}">
                <a16:creationId xmlns:a16="http://schemas.microsoft.com/office/drawing/2014/main" id="{72AA35C8-3FF5-C248-9F26-40D4ADB4983A}"/>
              </a:ext>
            </a:extLst>
          </p:cNvPr>
          <p:cNvSpPr txBox="1"/>
          <p:nvPr/>
        </p:nvSpPr>
        <p:spPr>
          <a:xfrm>
            <a:off x="9783316" y="3614668"/>
            <a:ext cx="1078865" cy="1078865"/>
          </a:xfrm>
          <a:prstGeom prst="rect">
            <a:avLst/>
          </a:prstGeom>
          <a:ln w="30082">
            <a:solidFill>
              <a:srgbClr val="253F8A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41275">
              <a:lnSpc>
                <a:spcPts val="1465"/>
              </a:lnSpc>
              <a:spcBef>
                <a:spcPts val="245"/>
              </a:spcBef>
            </a:pPr>
            <a:r>
              <a:rPr sz="1600" b="1" spc="-25">
                <a:solidFill>
                  <a:srgbClr val="253F8A"/>
                </a:solidFill>
                <a:latin typeface="Helvetica Neue Condensed Bold"/>
                <a:cs typeface="Helvetica Neue Condensed Bold"/>
              </a:rPr>
              <a:t>26</a:t>
            </a:r>
            <a:endParaRPr sz="1600">
              <a:latin typeface="Helvetica Neue Condensed Bold"/>
              <a:cs typeface="Helvetica Neue Condensed Bold"/>
            </a:endParaRPr>
          </a:p>
          <a:p>
            <a:pPr marL="24130" algn="ctr">
              <a:lnSpc>
                <a:spcPts val="4685"/>
              </a:lnSpc>
            </a:pPr>
            <a:r>
              <a:rPr sz="4450" b="1" spc="35">
                <a:solidFill>
                  <a:srgbClr val="253F8A"/>
                </a:solidFill>
                <a:latin typeface="Helvetica Neue"/>
                <a:cs typeface="Helvetica Neue"/>
              </a:rPr>
              <a:t>Fe</a:t>
            </a:r>
            <a:endParaRPr sz="4450">
              <a:latin typeface="Helvetica Neue"/>
              <a:cs typeface="Helvetica Neue"/>
            </a:endParaRPr>
          </a:p>
          <a:p>
            <a:pPr marL="8255" algn="ctr">
              <a:lnSpc>
                <a:spcPts val="1720"/>
              </a:lnSpc>
            </a:pPr>
            <a:r>
              <a:rPr sz="1600" b="1" spc="-20">
                <a:solidFill>
                  <a:srgbClr val="253F8A"/>
                </a:solidFill>
                <a:latin typeface="Helvetica Neue Condensed Bold"/>
                <a:cs typeface="Helvetica Neue Condensed Bold"/>
              </a:rPr>
              <a:t>Iron</a:t>
            </a:r>
            <a:endParaRPr sz="1600">
              <a:latin typeface="Helvetica Neue Condensed Bold"/>
              <a:cs typeface="Helvetica Neue Condensed Bold"/>
            </a:endParaRP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AB3564C3-9E33-F05D-0E3C-B89A5E6800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005" y="-10340"/>
            <a:ext cx="12587146" cy="11319690"/>
          </a:xfrm>
          <a:prstGeom prst="rect">
            <a:avLst/>
          </a:prstGeom>
        </p:spPr>
      </p:pic>
      <p:sp>
        <p:nvSpPr>
          <p:cNvPr id="50" name="object 50">
            <a:extLst>
              <a:ext uri="{FF2B5EF4-FFF2-40B4-BE49-F238E27FC236}">
                <a16:creationId xmlns:a16="http://schemas.microsoft.com/office/drawing/2014/main" id="{1EC81455-7BFB-C9FE-94F8-013B6DE5609A}"/>
              </a:ext>
            </a:extLst>
          </p:cNvPr>
          <p:cNvSpPr/>
          <p:nvPr/>
        </p:nvSpPr>
        <p:spPr>
          <a:xfrm>
            <a:off x="4322878" y="10252455"/>
            <a:ext cx="388620" cy="0"/>
          </a:xfrm>
          <a:custGeom>
            <a:avLst/>
            <a:gdLst/>
            <a:ahLst/>
            <a:cxnLst/>
            <a:rect l="l" t="t" r="r" b="b"/>
            <a:pathLst>
              <a:path w="388620">
                <a:moveTo>
                  <a:pt x="388501" y="0"/>
                </a:moveTo>
                <a:lnTo>
                  <a:pt x="0" y="0"/>
                </a:lnTo>
              </a:path>
            </a:pathLst>
          </a:custGeom>
          <a:ln w="43171">
            <a:solidFill>
              <a:srgbClr val="4FDE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DE16904D-FF7A-41B0-40E9-EDEEAD6811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67" y="-40589"/>
            <a:ext cx="12925176" cy="3288384"/>
          </a:xfrm>
          <a:prstGeom prst="rect">
            <a:avLst/>
          </a:prstGeom>
        </p:spPr>
      </p:pic>
      <p:sp>
        <p:nvSpPr>
          <p:cNvPr id="48" name="object 48">
            <a:extLst>
              <a:ext uri="{FF2B5EF4-FFF2-40B4-BE49-F238E27FC236}">
                <a16:creationId xmlns:a16="http://schemas.microsoft.com/office/drawing/2014/main" id="{B16007C7-0172-EDDA-2385-2742EF4A07EA}"/>
              </a:ext>
            </a:extLst>
          </p:cNvPr>
          <p:cNvSpPr txBox="1"/>
          <p:nvPr/>
        </p:nvSpPr>
        <p:spPr>
          <a:xfrm>
            <a:off x="584256" y="9844123"/>
            <a:ext cx="3738622" cy="93871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  <a:tabLst>
                <a:tab pos="1863725" algn="l"/>
              </a:tabLst>
            </a:pPr>
            <a:r>
              <a:rPr lang="en-AU" sz="6000" spc="160" dirty="0">
                <a:solidFill>
                  <a:srgbClr val="FFFFFF"/>
                </a:solidFill>
                <a:latin typeface="Helvetica Neue"/>
                <a:cs typeface="Helvetica Neue"/>
              </a:rPr>
              <a:t>28</a:t>
            </a:r>
            <a:r>
              <a:rPr sz="6000" spc="240" baseline="31623" dirty="0">
                <a:solidFill>
                  <a:srgbClr val="FFFFFF"/>
                </a:solidFill>
                <a:latin typeface="Helvetica Neue"/>
                <a:cs typeface="Helvetica Neue"/>
              </a:rPr>
              <a:t>TH</a:t>
            </a:r>
            <a:r>
              <a:rPr sz="6000" baseline="31623" dirty="0">
                <a:solidFill>
                  <a:srgbClr val="FFFFFF"/>
                </a:solidFill>
                <a:latin typeface="Helvetica Neue"/>
                <a:cs typeface="Helvetica Neue"/>
              </a:rPr>
              <a:t>	</a:t>
            </a:r>
            <a:r>
              <a:rPr sz="6000" spc="254" dirty="0">
                <a:solidFill>
                  <a:srgbClr val="FFFFFF"/>
                </a:solidFill>
                <a:latin typeface="Helvetica Neue"/>
                <a:cs typeface="Helvetica Neue"/>
              </a:rPr>
              <a:t>NOV</a:t>
            </a:r>
            <a:endParaRPr sz="6000" dirty="0">
              <a:latin typeface="Helvetica Neue"/>
              <a:cs typeface="Helvetica Neue"/>
            </a:endParaRPr>
          </a:p>
        </p:txBody>
      </p:sp>
      <p:sp>
        <p:nvSpPr>
          <p:cNvPr id="49" name="object 49">
            <a:extLst>
              <a:ext uri="{FF2B5EF4-FFF2-40B4-BE49-F238E27FC236}">
                <a16:creationId xmlns:a16="http://schemas.microsoft.com/office/drawing/2014/main" id="{3CA25DC7-116A-4ADE-17CE-5BE80DC644A7}"/>
              </a:ext>
            </a:extLst>
          </p:cNvPr>
          <p:cNvSpPr txBox="1"/>
          <p:nvPr/>
        </p:nvSpPr>
        <p:spPr>
          <a:xfrm>
            <a:off x="4947826" y="9844122"/>
            <a:ext cx="3993692" cy="93871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  <a:tabLst>
                <a:tab pos="1772285" algn="l"/>
              </a:tabLst>
            </a:pPr>
            <a:r>
              <a:rPr sz="5600" spc="160" dirty="0">
                <a:solidFill>
                  <a:srgbClr val="FFFFFF"/>
                </a:solidFill>
                <a:latin typeface="Helvetica Neue"/>
                <a:cs typeface="Helvetica Neue"/>
              </a:rPr>
              <a:t>02</a:t>
            </a:r>
            <a:r>
              <a:rPr sz="4875" spc="240" baseline="31623" dirty="0">
                <a:solidFill>
                  <a:srgbClr val="FFFFFF"/>
                </a:solidFill>
                <a:latin typeface="Helvetica Neue"/>
                <a:cs typeface="Helvetica Neue"/>
              </a:rPr>
              <a:t>ND</a:t>
            </a:r>
            <a:r>
              <a:rPr sz="4875" baseline="31623" dirty="0">
                <a:solidFill>
                  <a:srgbClr val="FFFFFF"/>
                </a:solidFill>
                <a:latin typeface="Helvetica Neue"/>
                <a:cs typeface="Helvetica Neue"/>
              </a:rPr>
              <a:t>	</a:t>
            </a:r>
            <a:r>
              <a:rPr sz="6000" spc="254" dirty="0">
                <a:solidFill>
                  <a:srgbClr val="FFFFFF"/>
                </a:solidFill>
                <a:latin typeface="Helvetica Neue"/>
                <a:cs typeface="Helvetica Neue"/>
              </a:rPr>
              <a:t>DEC</a:t>
            </a:r>
            <a:endParaRPr sz="6000" dirty="0">
              <a:latin typeface="Helvetica Neue"/>
              <a:cs typeface="Helvetica Neue"/>
            </a:endParaRPr>
          </a:p>
        </p:txBody>
      </p:sp>
      <p:sp>
        <p:nvSpPr>
          <p:cNvPr id="2" name="object 48">
            <a:extLst>
              <a:ext uri="{FF2B5EF4-FFF2-40B4-BE49-F238E27FC236}">
                <a16:creationId xmlns:a16="http://schemas.microsoft.com/office/drawing/2014/main" id="{90B80B83-91F2-92DF-F942-1CCBA495F4E7}"/>
              </a:ext>
            </a:extLst>
          </p:cNvPr>
          <p:cNvSpPr txBox="1"/>
          <p:nvPr/>
        </p:nvSpPr>
        <p:spPr>
          <a:xfrm>
            <a:off x="584256" y="9500861"/>
            <a:ext cx="9873984" cy="38472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  <a:tabLst>
                <a:tab pos="1863725" algn="l"/>
              </a:tabLst>
            </a:pPr>
            <a:r>
              <a:rPr lang="en-AU" sz="2350" spc="160" dirty="0">
                <a:solidFill>
                  <a:srgbClr val="FFFFFF"/>
                </a:solidFill>
                <a:latin typeface="Helvetica Neue"/>
                <a:cs typeface="Helvetica Neue"/>
              </a:rPr>
              <a:t>BRISBANE CONVENTION &amp; EXHIBITION CENTRE</a:t>
            </a:r>
            <a:endParaRPr sz="2350" dirty="0">
              <a:latin typeface="Helvetica Neue"/>
              <a:cs typeface="Helvetica Neue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A6D086C-3211-81F5-9159-F25EBA71E4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40759" y="4792162"/>
            <a:ext cx="2479262" cy="2487027"/>
          </a:xfrm>
          <a:prstGeom prst="rect">
            <a:avLst/>
          </a:prstGeom>
        </p:spPr>
      </p:pic>
      <p:sp>
        <p:nvSpPr>
          <p:cNvPr id="12" name="object 9">
            <a:extLst>
              <a:ext uri="{FF2B5EF4-FFF2-40B4-BE49-F238E27FC236}">
                <a16:creationId xmlns:a16="http://schemas.microsoft.com/office/drawing/2014/main" id="{217B05FB-76AF-FB3B-D05E-8D2380F117E6}"/>
              </a:ext>
            </a:extLst>
          </p:cNvPr>
          <p:cNvSpPr txBox="1"/>
          <p:nvPr/>
        </p:nvSpPr>
        <p:spPr>
          <a:xfrm>
            <a:off x="584256" y="4473313"/>
            <a:ext cx="7983500" cy="3344505"/>
          </a:xfrm>
          <a:prstGeom prst="rect">
            <a:avLst/>
          </a:prstGeom>
        </p:spPr>
        <p:txBody>
          <a:bodyPr vert="horz" wrap="square" lIns="0" tIns="264160" rIns="0" bIns="0" rtlCol="0">
            <a:spAutoFit/>
          </a:bodyPr>
          <a:lstStyle/>
          <a:p>
            <a:pPr marL="12700" marR="5080">
              <a:lnSpc>
                <a:spcPts val="11950"/>
              </a:lnSpc>
              <a:spcBef>
                <a:spcPts val="2080"/>
              </a:spcBef>
            </a:pPr>
            <a:r>
              <a:rPr lang="en-AU" sz="14000" dirty="0">
                <a:solidFill>
                  <a:srgbClr val="4FDEC2"/>
                </a:solidFill>
                <a:latin typeface="Helvetica Neue"/>
                <a:cs typeface="Helvetica Neue"/>
              </a:rPr>
              <a:t>Save </a:t>
            </a:r>
            <a:br>
              <a:rPr lang="en-AU" sz="14000" dirty="0">
                <a:solidFill>
                  <a:srgbClr val="4FDEC2"/>
                </a:solidFill>
                <a:latin typeface="Helvetica Neue"/>
                <a:cs typeface="Helvetica Neue"/>
              </a:rPr>
            </a:br>
            <a:r>
              <a:rPr lang="en-AU" sz="14000" dirty="0">
                <a:solidFill>
                  <a:srgbClr val="4FDEC2"/>
                </a:solidFill>
                <a:latin typeface="Helvetica Neue"/>
                <a:cs typeface="Helvetica Neue"/>
              </a:rPr>
              <a:t>the Date</a:t>
            </a:r>
            <a:endParaRPr sz="14000" dirty="0">
              <a:latin typeface="Helvetica Neue"/>
              <a:cs typeface="Helvetica Neue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AC96DA1D-51B2-20F2-821D-10EE4697052F}"/>
              </a:ext>
            </a:extLst>
          </p:cNvPr>
          <p:cNvSpPr txBox="1"/>
          <p:nvPr/>
        </p:nvSpPr>
        <p:spPr>
          <a:xfrm>
            <a:off x="16536559" y="7521316"/>
            <a:ext cx="1812401" cy="525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50" b="1" spc="-10" dirty="0">
                <a:solidFill>
                  <a:srgbClr val="1C3E94"/>
                </a:solidFill>
                <a:latin typeface="Helvetica Neue"/>
                <a:cs typeface="Helvetica Neue"/>
              </a:rPr>
              <a:t>#AIOH26</a:t>
            </a:r>
            <a:endParaRPr sz="3250" dirty="0">
              <a:solidFill>
                <a:srgbClr val="1C3E94"/>
              </a:solidFill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690990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D9CB34-AD97-34A1-F4B8-6664CBA1D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C78112E7-FEF2-511F-6409-4A20FC84C37E}"/>
              </a:ext>
            </a:extLst>
          </p:cNvPr>
          <p:cNvSpPr txBox="1"/>
          <p:nvPr/>
        </p:nvSpPr>
        <p:spPr>
          <a:xfrm>
            <a:off x="11104658" y="3536132"/>
            <a:ext cx="2051685" cy="1256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535"/>
              </a:lnSpc>
              <a:spcBef>
                <a:spcPts val="105"/>
              </a:spcBef>
            </a:pPr>
            <a:r>
              <a:rPr sz="2300" b="1">
                <a:solidFill>
                  <a:srgbClr val="253F8A"/>
                </a:solidFill>
                <a:latin typeface="Helvetica Neue Condensed Bold"/>
                <a:cs typeface="Helvetica Neue Condensed Bold"/>
              </a:rPr>
              <a:t>TO</a:t>
            </a:r>
            <a:r>
              <a:rPr sz="2300" b="1" spc="95">
                <a:solidFill>
                  <a:srgbClr val="253F8A"/>
                </a:solidFill>
                <a:latin typeface="Helvetica Neue Condensed Bold"/>
                <a:cs typeface="Helvetica Neue Condensed Bold"/>
              </a:rPr>
              <a:t> </a:t>
            </a:r>
            <a:r>
              <a:rPr sz="2300" b="1">
                <a:solidFill>
                  <a:srgbClr val="253F8A"/>
                </a:solidFill>
                <a:latin typeface="Helvetica Neue Condensed Bold"/>
                <a:cs typeface="Helvetica Neue Condensed Bold"/>
              </a:rPr>
              <a:t>THE</a:t>
            </a:r>
            <a:r>
              <a:rPr sz="2300" b="1" spc="185">
                <a:solidFill>
                  <a:srgbClr val="253F8A"/>
                </a:solidFill>
                <a:latin typeface="Helvetica Neue Condensed Bold"/>
                <a:cs typeface="Helvetica Neue Condensed Bold"/>
              </a:rPr>
              <a:t> </a:t>
            </a:r>
            <a:r>
              <a:rPr sz="2300" b="1" spc="35">
                <a:solidFill>
                  <a:srgbClr val="253F8A"/>
                </a:solidFill>
                <a:latin typeface="Helvetica Neue Condensed Bold"/>
                <a:cs typeface="Helvetica Neue Condensed Bold"/>
              </a:rPr>
              <a:t>FIRE:</a:t>
            </a:r>
            <a:endParaRPr sz="2300">
              <a:latin typeface="Helvetica Neue Condensed Bold"/>
              <a:cs typeface="Helvetica Neue Condensed Bold"/>
            </a:endParaRPr>
          </a:p>
          <a:p>
            <a:pPr marL="12700" marR="5080">
              <a:lnSpc>
                <a:spcPts val="2310"/>
              </a:lnSpc>
              <a:spcBef>
                <a:spcPts val="225"/>
              </a:spcBef>
            </a:pPr>
            <a:r>
              <a:rPr sz="2300" b="1" spc="-10">
                <a:solidFill>
                  <a:srgbClr val="253F8A"/>
                </a:solidFill>
                <a:latin typeface="Helvetica Neue Condensed Bold"/>
                <a:cs typeface="Helvetica Neue Condensed Bold"/>
              </a:rPr>
              <a:t>STRENGTHENING OCCUPATIONAL HYGIENE</a:t>
            </a:r>
            <a:endParaRPr sz="2300">
              <a:latin typeface="Helvetica Neue Condensed Bold"/>
              <a:cs typeface="Helvetica Neue Condensed Bold"/>
            </a:endParaRPr>
          </a:p>
        </p:txBody>
      </p:sp>
      <p:sp>
        <p:nvSpPr>
          <p:cNvPr id="47" name="object 47">
            <a:extLst>
              <a:ext uri="{FF2B5EF4-FFF2-40B4-BE49-F238E27FC236}">
                <a16:creationId xmlns:a16="http://schemas.microsoft.com/office/drawing/2014/main" id="{ED6C75CE-733C-2B0F-B94F-488204372560}"/>
              </a:ext>
            </a:extLst>
          </p:cNvPr>
          <p:cNvSpPr txBox="1"/>
          <p:nvPr/>
        </p:nvSpPr>
        <p:spPr>
          <a:xfrm>
            <a:off x="9783316" y="3614668"/>
            <a:ext cx="1078865" cy="1078865"/>
          </a:xfrm>
          <a:prstGeom prst="rect">
            <a:avLst/>
          </a:prstGeom>
          <a:ln w="30082">
            <a:solidFill>
              <a:srgbClr val="253F8A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41275">
              <a:lnSpc>
                <a:spcPts val="1465"/>
              </a:lnSpc>
              <a:spcBef>
                <a:spcPts val="245"/>
              </a:spcBef>
            </a:pPr>
            <a:r>
              <a:rPr sz="1600" b="1" spc="-25">
                <a:solidFill>
                  <a:srgbClr val="253F8A"/>
                </a:solidFill>
                <a:latin typeface="Helvetica Neue Condensed Bold"/>
                <a:cs typeface="Helvetica Neue Condensed Bold"/>
              </a:rPr>
              <a:t>26</a:t>
            </a:r>
            <a:endParaRPr sz="1600">
              <a:latin typeface="Helvetica Neue Condensed Bold"/>
              <a:cs typeface="Helvetica Neue Condensed Bold"/>
            </a:endParaRPr>
          </a:p>
          <a:p>
            <a:pPr marL="24130" algn="ctr">
              <a:lnSpc>
                <a:spcPts val="4685"/>
              </a:lnSpc>
            </a:pPr>
            <a:r>
              <a:rPr sz="4450" b="1" spc="35">
                <a:solidFill>
                  <a:srgbClr val="253F8A"/>
                </a:solidFill>
                <a:latin typeface="Helvetica Neue"/>
                <a:cs typeface="Helvetica Neue"/>
              </a:rPr>
              <a:t>Fe</a:t>
            </a:r>
            <a:endParaRPr sz="4450">
              <a:latin typeface="Helvetica Neue"/>
              <a:cs typeface="Helvetica Neue"/>
            </a:endParaRPr>
          </a:p>
          <a:p>
            <a:pPr marL="8255" algn="ctr">
              <a:lnSpc>
                <a:spcPts val="1720"/>
              </a:lnSpc>
            </a:pPr>
            <a:r>
              <a:rPr sz="1600" b="1" spc="-20">
                <a:solidFill>
                  <a:srgbClr val="253F8A"/>
                </a:solidFill>
                <a:latin typeface="Helvetica Neue Condensed Bold"/>
                <a:cs typeface="Helvetica Neue Condensed Bold"/>
              </a:rPr>
              <a:t>Iron</a:t>
            </a:r>
            <a:endParaRPr sz="1600">
              <a:latin typeface="Helvetica Neue Condensed Bold"/>
              <a:cs typeface="Helvetica Neue Condensed Bold"/>
            </a:endParaRP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D3A4500C-A4E6-39E5-CAD5-7D79D98B1F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005" y="-10340"/>
            <a:ext cx="12587146" cy="11319690"/>
          </a:xfrm>
          <a:prstGeom prst="rect">
            <a:avLst/>
          </a:prstGeom>
        </p:spPr>
      </p:pic>
      <p:sp>
        <p:nvSpPr>
          <p:cNvPr id="50" name="object 50">
            <a:extLst>
              <a:ext uri="{FF2B5EF4-FFF2-40B4-BE49-F238E27FC236}">
                <a16:creationId xmlns:a16="http://schemas.microsoft.com/office/drawing/2014/main" id="{DE3FC2CF-57DF-5B62-22FB-EA5E7355961F}"/>
              </a:ext>
            </a:extLst>
          </p:cNvPr>
          <p:cNvSpPr/>
          <p:nvPr/>
        </p:nvSpPr>
        <p:spPr>
          <a:xfrm>
            <a:off x="4322878" y="10252455"/>
            <a:ext cx="388620" cy="0"/>
          </a:xfrm>
          <a:custGeom>
            <a:avLst/>
            <a:gdLst/>
            <a:ahLst/>
            <a:cxnLst/>
            <a:rect l="l" t="t" r="r" b="b"/>
            <a:pathLst>
              <a:path w="388620">
                <a:moveTo>
                  <a:pt x="388501" y="0"/>
                </a:moveTo>
                <a:lnTo>
                  <a:pt x="0" y="0"/>
                </a:lnTo>
              </a:path>
            </a:pathLst>
          </a:custGeom>
          <a:ln w="43171">
            <a:solidFill>
              <a:srgbClr val="4FDE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60F51FE9-D3F9-9B45-EA4B-0291E34E2B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67" y="-40589"/>
            <a:ext cx="12925176" cy="3288384"/>
          </a:xfrm>
          <a:prstGeom prst="rect">
            <a:avLst/>
          </a:prstGeom>
        </p:spPr>
      </p:pic>
      <p:sp>
        <p:nvSpPr>
          <p:cNvPr id="48" name="object 48">
            <a:extLst>
              <a:ext uri="{FF2B5EF4-FFF2-40B4-BE49-F238E27FC236}">
                <a16:creationId xmlns:a16="http://schemas.microsoft.com/office/drawing/2014/main" id="{A2181786-4F8F-D70D-D5EE-F20049CB6AD3}"/>
              </a:ext>
            </a:extLst>
          </p:cNvPr>
          <p:cNvSpPr txBox="1"/>
          <p:nvPr/>
        </p:nvSpPr>
        <p:spPr>
          <a:xfrm>
            <a:off x="584256" y="9844123"/>
            <a:ext cx="3738622" cy="93871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  <a:tabLst>
                <a:tab pos="1863725" algn="l"/>
              </a:tabLst>
            </a:pPr>
            <a:r>
              <a:rPr lang="en-AU" sz="6000" spc="160" dirty="0">
                <a:solidFill>
                  <a:srgbClr val="FFFFFF"/>
                </a:solidFill>
                <a:latin typeface="Helvetica Neue"/>
                <a:cs typeface="Helvetica Neue"/>
              </a:rPr>
              <a:t>28</a:t>
            </a:r>
            <a:r>
              <a:rPr sz="6000" spc="240" baseline="31623" dirty="0">
                <a:solidFill>
                  <a:srgbClr val="FFFFFF"/>
                </a:solidFill>
                <a:latin typeface="Helvetica Neue"/>
                <a:cs typeface="Helvetica Neue"/>
              </a:rPr>
              <a:t>TH</a:t>
            </a:r>
            <a:r>
              <a:rPr sz="6000" baseline="31623" dirty="0">
                <a:solidFill>
                  <a:srgbClr val="FFFFFF"/>
                </a:solidFill>
                <a:latin typeface="Helvetica Neue"/>
                <a:cs typeface="Helvetica Neue"/>
              </a:rPr>
              <a:t>	</a:t>
            </a:r>
            <a:r>
              <a:rPr sz="6000" spc="254" dirty="0">
                <a:solidFill>
                  <a:srgbClr val="FFFFFF"/>
                </a:solidFill>
                <a:latin typeface="Helvetica Neue"/>
                <a:cs typeface="Helvetica Neue"/>
              </a:rPr>
              <a:t>NOV</a:t>
            </a:r>
            <a:endParaRPr sz="6000" dirty="0">
              <a:latin typeface="Helvetica Neue"/>
              <a:cs typeface="Helvetica Neue"/>
            </a:endParaRPr>
          </a:p>
        </p:txBody>
      </p:sp>
      <p:sp>
        <p:nvSpPr>
          <p:cNvPr id="49" name="object 49">
            <a:extLst>
              <a:ext uri="{FF2B5EF4-FFF2-40B4-BE49-F238E27FC236}">
                <a16:creationId xmlns:a16="http://schemas.microsoft.com/office/drawing/2014/main" id="{38E08D5F-D93B-156B-8CDF-AC92EA08B508}"/>
              </a:ext>
            </a:extLst>
          </p:cNvPr>
          <p:cNvSpPr txBox="1"/>
          <p:nvPr/>
        </p:nvSpPr>
        <p:spPr>
          <a:xfrm>
            <a:off x="4947826" y="9844122"/>
            <a:ext cx="3993692" cy="93871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  <a:tabLst>
                <a:tab pos="1772285" algn="l"/>
              </a:tabLst>
            </a:pPr>
            <a:r>
              <a:rPr sz="5600" spc="160" dirty="0">
                <a:solidFill>
                  <a:srgbClr val="FFFFFF"/>
                </a:solidFill>
                <a:latin typeface="Helvetica Neue"/>
                <a:cs typeface="Helvetica Neue"/>
              </a:rPr>
              <a:t>02</a:t>
            </a:r>
            <a:r>
              <a:rPr sz="4875" spc="240" baseline="31623" dirty="0">
                <a:solidFill>
                  <a:srgbClr val="FFFFFF"/>
                </a:solidFill>
                <a:latin typeface="Helvetica Neue"/>
                <a:cs typeface="Helvetica Neue"/>
              </a:rPr>
              <a:t>ND</a:t>
            </a:r>
            <a:r>
              <a:rPr sz="4875" baseline="31623" dirty="0">
                <a:solidFill>
                  <a:srgbClr val="FFFFFF"/>
                </a:solidFill>
                <a:latin typeface="Helvetica Neue"/>
                <a:cs typeface="Helvetica Neue"/>
              </a:rPr>
              <a:t>	</a:t>
            </a:r>
            <a:r>
              <a:rPr sz="6000" spc="254" dirty="0">
                <a:solidFill>
                  <a:srgbClr val="FFFFFF"/>
                </a:solidFill>
                <a:latin typeface="Helvetica Neue"/>
                <a:cs typeface="Helvetica Neue"/>
              </a:rPr>
              <a:t>DEC</a:t>
            </a:r>
            <a:endParaRPr sz="6000" dirty="0">
              <a:latin typeface="Helvetica Neue"/>
              <a:cs typeface="Helvetica Neue"/>
            </a:endParaRPr>
          </a:p>
        </p:txBody>
      </p:sp>
      <p:sp>
        <p:nvSpPr>
          <p:cNvPr id="2" name="object 48">
            <a:extLst>
              <a:ext uri="{FF2B5EF4-FFF2-40B4-BE49-F238E27FC236}">
                <a16:creationId xmlns:a16="http://schemas.microsoft.com/office/drawing/2014/main" id="{E91B9573-A02E-E932-51AA-4CE880E42B42}"/>
              </a:ext>
            </a:extLst>
          </p:cNvPr>
          <p:cNvSpPr txBox="1"/>
          <p:nvPr/>
        </p:nvSpPr>
        <p:spPr>
          <a:xfrm>
            <a:off x="584256" y="9500861"/>
            <a:ext cx="9873984" cy="38472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  <a:tabLst>
                <a:tab pos="1863725" algn="l"/>
              </a:tabLst>
            </a:pPr>
            <a:r>
              <a:rPr lang="en-AU" sz="2350" spc="160" dirty="0">
                <a:solidFill>
                  <a:srgbClr val="FFFFFF"/>
                </a:solidFill>
                <a:latin typeface="Helvetica Neue"/>
                <a:cs typeface="Helvetica Neue"/>
              </a:rPr>
              <a:t>BRISBANE CONVENTION &amp; EXHIBITION CENTRE</a:t>
            </a:r>
            <a:endParaRPr sz="2350" dirty="0">
              <a:latin typeface="Helvetica Neue"/>
              <a:cs typeface="Helvetica Neue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8030F14-770F-1D8A-D10E-A5F250AD38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40759" y="4792162"/>
            <a:ext cx="2479262" cy="2487027"/>
          </a:xfrm>
          <a:prstGeom prst="rect">
            <a:avLst/>
          </a:prstGeom>
        </p:spPr>
      </p:pic>
      <p:sp>
        <p:nvSpPr>
          <p:cNvPr id="12" name="object 9">
            <a:extLst>
              <a:ext uri="{FF2B5EF4-FFF2-40B4-BE49-F238E27FC236}">
                <a16:creationId xmlns:a16="http://schemas.microsoft.com/office/drawing/2014/main" id="{2D082DE7-9797-4C90-3A3D-D07A1F5805D2}"/>
              </a:ext>
            </a:extLst>
          </p:cNvPr>
          <p:cNvSpPr txBox="1"/>
          <p:nvPr/>
        </p:nvSpPr>
        <p:spPr>
          <a:xfrm>
            <a:off x="584256" y="4473313"/>
            <a:ext cx="7983500" cy="3368486"/>
          </a:xfrm>
          <a:prstGeom prst="rect">
            <a:avLst/>
          </a:prstGeom>
        </p:spPr>
        <p:txBody>
          <a:bodyPr vert="horz" wrap="square" lIns="0" tIns="264160" rIns="0" bIns="0" rtlCol="0">
            <a:spAutoFit/>
          </a:bodyPr>
          <a:lstStyle/>
          <a:p>
            <a:pPr marL="12700" marR="5080">
              <a:lnSpc>
                <a:spcPts val="11950"/>
              </a:lnSpc>
              <a:spcBef>
                <a:spcPts val="2080"/>
              </a:spcBef>
            </a:pPr>
            <a:r>
              <a:rPr lang="en-AU" sz="14000" dirty="0">
                <a:solidFill>
                  <a:srgbClr val="4FDEC2"/>
                </a:solidFill>
                <a:latin typeface="Helvetica Neue"/>
                <a:cs typeface="Helvetica Neue"/>
              </a:rPr>
              <a:t>Call for </a:t>
            </a:r>
            <a:br>
              <a:rPr lang="en-AU" sz="14000" dirty="0">
                <a:solidFill>
                  <a:srgbClr val="4FDEC2"/>
                </a:solidFill>
                <a:latin typeface="Helvetica Neue"/>
                <a:cs typeface="Helvetica Neue"/>
              </a:rPr>
            </a:br>
            <a:r>
              <a:rPr lang="en-AU" sz="14000" dirty="0">
                <a:solidFill>
                  <a:srgbClr val="4FDEC2"/>
                </a:solidFill>
                <a:latin typeface="Helvetica Neue"/>
                <a:cs typeface="Helvetica Neue"/>
              </a:rPr>
              <a:t>Abstracts</a:t>
            </a:r>
            <a:endParaRPr sz="14000" dirty="0">
              <a:latin typeface="Helvetica Neue"/>
              <a:cs typeface="Helvetica Neue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237B085E-AFE2-21A3-582E-DA55954E7019}"/>
              </a:ext>
            </a:extLst>
          </p:cNvPr>
          <p:cNvSpPr txBox="1"/>
          <p:nvPr/>
        </p:nvSpPr>
        <p:spPr>
          <a:xfrm>
            <a:off x="16536559" y="7521316"/>
            <a:ext cx="1812401" cy="525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50" b="1" spc="-10" dirty="0">
                <a:solidFill>
                  <a:srgbClr val="1C3E94"/>
                </a:solidFill>
                <a:latin typeface="Helvetica Neue"/>
                <a:cs typeface="Helvetica Neue"/>
              </a:rPr>
              <a:t>#AIOH26</a:t>
            </a:r>
            <a:endParaRPr sz="3250" dirty="0">
              <a:solidFill>
                <a:srgbClr val="1C3E94"/>
              </a:solidFill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9309596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073D6C58CD6E47A058C7EE20F7E796" ma:contentTypeVersion="12" ma:contentTypeDescription="Create a new document." ma:contentTypeScope="" ma:versionID="099eaa3f384f759325278270463015ac">
  <xsd:schema xmlns:xsd="http://www.w3.org/2001/XMLSchema" xmlns:xs="http://www.w3.org/2001/XMLSchema" xmlns:p="http://schemas.microsoft.com/office/2006/metadata/properties" xmlns:ns2="fb18f129-564a-42b0-be6c-2f1bd358d851" xmlns:ns3="52f75f6f-5b92-457e-8453-525902d66f97" targetNamespace="http://schemas.microsoft.com/office/2006/metadata/properties" ma:root="true" ma:fieldsID="4805700bf2d3a40e8119bb0cb945b4d4" ns2:_="" ns3:_="">
    <xsd:import namespace="fb18f129-564a-42b0-be6c-2f1bd358d851"/>
    <xsd:import namespace="52f75f6f-5b92-457e-8453-525902d66f9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18f129-564a-42b0-be6c-2f1bd358d85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5ed1beaf-04bd-4868-8766-5d009299ec8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f75f6f-5b92-457e-8453-525902d66f97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a9acc2eb-9f09-494d-b1b2-368070eb5590}" ma:internalName="TaxCatchAll" ma:showField="CatchAllData" ma:web="52f75f6f-5b92-457e-8453-525902d66f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b18f129-564a-42b0-be6c-2f1bd358d851">
      <Terms xmlns="http://schemas.microsoft.com/office/infopath/2007/PartnerControls"/>
    </lcf76f155ced4ddcb4097134ff3c332f>
    <TaxCatchAll xmlns="52f75f6f-5b92-457e-8453-525902d66f97" xsi:nil="true"/>
  </documentManagement>
</p:properties>
</file>

<file path=customXml/itemProps1.xml><?xml version="1.0" encoding="utf-8"?>
<ds:datastoreItem xmlns:ds="http://schemas.openxmlformats.org/officeDocument/2006/customXml" ds:itemID="{DDACEEAF-6B71-49CF-8E4B-2EB5E8BBA359}">
  <ds:schemaRefs>
    <ds:schemaRef ds:uri="52f75f6f-5b92-457e-8453-525902d66f97"/>
    <ds:schemaRef ds:uri="fb18f129-564a-42b0-be6c-2f1bd358d85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EC63067-B189-4F49-A985-E5DD913FE6F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5F7A888-BF66-4AB1-A0FD-36F5F4994BF2}">
  <ds:schemaRefs>
    <ds:schemaRef ds:uri="52f75f6f-5b92-457e-8453-525902d66f97"/>
    <ds:schemaRef ds:uri="fb18f129-564a-42b0-be6c-2f1bd358d851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1373</TotalTime>
  <Words>56</Words>
  <Application>Microsoft Office PowerPoint</Application>
  <PresentationFormat>Custom</PresentationFormat>
  <Paragraphs>20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Helvetica Neue</vt:lpstr>
      <vt:lpstr>Helvetica Neue Condensed Bold</vt:lpstr>
      <vt:lpstr>Calibri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Kelly Phypers</dc:creator>
  <cp:lastModifiedBy>Kelly Phypers</cp:lastModifiedBy>
  <cp:revision>3</cp:revision>
  <dcterms:created xsi:type="dcterms:W3CDTF">2026-04-28T00:34:57Z</dcterms:created>
  <dcterms:modified xsi:type="dcterms:W3CDTF">2026-05-23T21:39:12Z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2026-04-28T00:00:00Z</vt:filetime>
  </property>
  <property fmtid="{D5CDD505-2E9C-101B-9397-08002B2CF9AE}" pid="3" name="Creator">
    <vt:lpwstr>Adobe InDesign 21.2 (Macintosh)</vt:lpwstr>
  </property>
  <property fmtid="{D5CDD505-2E9C-101B-9397-08002B2CF9AE}" pid="4" name="LastSaved">
    <vt:filetime>2026-04-28T00:00:00Z</vt:filetime>
  </property>
  <property fmtid="{D5CDD505-2E9C-101B-9397-08002B2CF9AE}" pid="5" name="Producer">
    <vt:lpwstr>Adobe PDF Library 18.0</vt:lpwstr>
  </property>
  <property fmtid="{D5CDD505-2E9C-101B-9397-08002B2CF9AE}" pid="6" name="ContentTypeId">
    <vt:lpwstr>0x010100E6073D6C58CD6E47A058C7EE20F7E796</vt:lpwstr>
  </property>
  <property fmtid="{D5CDD505-2E9C-101B-9397-08002B2CF9AE}" pid="7" name="MediaServiceImageTags">
    <vt:lpwstr/>
  </property>
</Properties>
</file>